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9" r:id="rId3"/>
    <p:sldId id="290" r:id="rId4"/>
    <p:sldId id="293" r:id="rId5"/>
    <p:sldId id="323" r:id="rId6"/>
    <p:sldId id="294" r:id="rId7"/>
    <p:sldId id="295" r:id="rId8"/>
    <p:sldId id="314" r:id="rId9"/>
    <p:sldId id="310" r:id="rId10"/>
    <p:sldId id="300" r:id="rId11"/>
    <p:sldId id="322" r:id="rId12"/>
    <p:sldId id="30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679C6-E02B-4834-A7DC-575DD385F30B}" v="37" dt="2025-11-13T10:26:59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Bartošková" userId="da6ae00110e5cace" providerId="LiveId" clId="{BB86769B-9D00-42E1-B60E-7A8A1998C6F0}"/>
    <pc:docChg chg="custSel addSld delSld modSld">
      <pc:chgData name="Petra Bartošková" userId="da6ae00110e5cace" providerId="LiveId" clId="{BB86769B-9D00-42E1-B60E-7A8A1998C6F0}" dt="2025-11-13T10:26:59.164" v="381"/>
      <pc:docMkLst>
        <pc:docMk/>
      </pc:docMkLst>
      <pc:sldChg chg="addSp delSp modSp mod">
        <pc:chgData name="Petra Bartošková" userId="da6ae00110e5cace" providerId="LiveId" clId="{BB86769B-9D00-42E1-B60E-7A8A1998C6F0}" dt="2025-11-13T08:43:51.515" v="54" actId="1076"/>
        <pc:sldMkLst>
          <pc:docMk/>
          <pc:sldMk cId="1148173284" sldId="289"/>
        </pc:sldMkLst>
        <pc:spChg chg="mod">
          <ac:chgData name="Petra Bartošková" userId="da6ae00110e5cace" providerId="LiveId" clId="{BB86769B-9D00-42E1-B60E-7A8A1998C6F0}" dt="2025-11-13T08:31:36.170" v="2" actId="6549"/>
          <ac:spMkLst>
            <pc:docMk/>
            <pc:sldMk cId="1148173284" sldId="289"/>
            <ac:spMk id="8" creationId="{3588B3F2-D011-4FE3-9FF3-262840C7C347}"/>
          </ac:spMkLst>
        </pc:spChg>
        <pc:spChg chg="mod">
          <ac:chgData name="Petra Bartošková" userId="da6ae00110e5cace" providerId="LiveId" clId="{BB86769B-9D00-42E1-B60E-7A8A1998C6F0}" dt="2025-11-13T08:42:52.537" v="46" actId="20577"/>
          <ac:spMkLst>
            <pc:docMk/>
            <pc:sldMk cId="1148173284" sldId="289"/>
            <ac:spMk id="9" creationId="{FA1512E5-DB11-4C8A-822F-4F0265339774}"/>
          </ac:spMkLst>
        </pc:spChg>
        <pc:picChg chg="add mod">
          <ac:chgData name="Petra Bartošková" userId="da6ae00110e5cace" providerId="LiveId" clId="{BB86769B-9D00-42E1-B60E-7A8A1998C6F0}" dt="2025-11-13T08:43:51.515" v="54" actId="1076"/>
          <ac:picMkLst>
            <pc:docMk/>
            <pc:sldMk cId="1148173284" sldId="289"/>
            <ac:picMk id="4" creationId="{7F65A50D-6235-E5F0-25DB-034C0DB0D09E}"/>
          </ac:picMkLst>
        </pc:picChg>
        <pc:picChg chg="del">
          <ac:chgData name="Petra Bartošková" userId="da6ae00110e5cace" providerId="LiveId" clId="{BB86769B-9D00-42E1-B60E-7A8A1998C6F0}" dt="2025-11-13T08:42:56.168" v="47" actId="478"/>
          <ac:picMkLst>
            <pc:docMk/>
            <pc:sldMk cId="1148173284" sldId="289"/>
            <ac:picMk id="10" creationId="{24C7D371-B039-E66D-37D9-3084CA83BF08}"/>
          </ac:picMkLst>
        </pc:picChg>
      </pc:sldChg>
      <pc:sldChg chg="addSp delSp modSp mod">
        <pc:chgData name="Petra Bartošková" userId="da6ae00110e5cace" providerId="LiveId" clId="{BB86769B-9D00-42E1-B60E-7A8A1998C6F0}" dt="2025-11-13T08:45:44.067" v="127" actId="1076"/>
        <pc:sldMkLst>
          <pc:docMk/>
          <pc:sldMk cId="2002053282" sldId="293"/>
        </pc:sldMkLst>
        <pc:spChg chg="mod">
          <ac:chgData name="Petra Bartošková" userId="da6ae00110e5cace" providerId="LiveId" clId="{BB86769B-9D00-42E1-B60E-7A8A1998C6F0}" dt="2025-11-13T08:45:12.559" v="118" actId="1035"/>
          <ac:spMkLst>
            <pc:docMk/>
            <pc:sldMk cId="2002053282" sldId="293"/>
            <ac:spMk id="2" creationId="{04C7C526-E6ED-4E57-94B3-5C3B42611880}"/>
          </ac:spMkLst>
        </pc:spChg>
        <pc:picChg chg="mod">
          <ac:chgData name="Petra Bartošková" userId="da6ae00110e5cace" providerId="LiveId" clId="{BB86769B-9D00-42E1-B60E-7A8A1998C6F0}" dt="2025-11-13T08:45:06.456" v="110" actId="1036"/>
          <ac:picMkLst>
            <pc:docMk/>
            <pc:sldMk cId="2002053282" sldId="293"/>
            <ac:picMk id="3" creationId="{B9BE2F61-98A5-4D13-A822-EC5584F871C7}"/>
          </ac:picMkLst>
        </pc:picChg>
        <pc:picChg chg="del">
          <ac:chgData name="Petra Bartošková" userId="da6ae00110e5cace" providerId="LiveId" clId="{BB86769B-9D00-42E1-B60E-7A8A1998C6F0}" dt="2025-11-13T08:45:18.070" v="120" actId="21"/>
          <ac:picMkLst>
            <pc:docMk/>
            <pc:sldMk cId="2002053282" sldId="293"/>
            <ac:picMk id="4" creationId="{2A84D71C-FE1D-686B-0780-BADE41BDFF6E}"/>
          </ac:picMkLst>
        </pc:picChg>
        <pc:picChg chg="add del">
          <ac:chgData name="Petra Bartošková" userId="da6ae00110e5cace" providerId="LiveId" clId="{BB86769B-9D00-42E1-B60E-7A8A1998C6F0}" dt="2025-11-13T08:45:15.802" v="119" actId="21"/>
          <ac:picMkLst>
            <pc:docMk/>
            <pc:sldMk cId="2002053282" sldId="293"/>
            <ac:picMk id="5" creationId="{B3B2D133-9760-E34E-C6C5-11D740E04F6F}"/>
          </ac:picMkLst>
        </pc:picChg>
        <pc:picChg chg="add mod">
          <ac:chgData name="Petra Bartošková" userId="da6ae00110e5cace" providerId="LiveId" clId="{BB86769B-9D00-42E1-B60E-7A8A1998C6F0}" dt="2025-11-13T08:45:44.067" v="127" actId="1076"/>
          <ac:picMkLst>
            <pc:docMk/>
            <pc:sldMk cId="2002053282" sldId="293"/>
            <ac:picMk id="18" creationId="{E13DFD74-88C8-2FE9-5FFF-FD45338E2020}"/>
          </ac:picMkLst>
        </pc:picChg>
        <pc:picChg chg="del">
          <ac:chgData name="Petra Bartošková" userId="da6ae00110e5cace" providerId="LiveId" clId="{BB86769B-9D00-42E1-B60E-7A8A1998C6F0}" dt="2025-11-13T08:44:03.440" v="55" actId="21"/>
          <ac:picMkLst>
            <pc:docMk/>
            <pc:sldMk cId="2002053282" sldId="293"/>
            <ac:picMk id="19" creationId="{17E760E3-4BF3-C9E0-7191-C359DD4C85A4}"/>
          </ac:picMkLst>
        </pc:picChg>
      </pc:sldChg>
      <pc:sldChg chg="addSp delSp modSp mod">
        <pc:chgData name="Petra Bartošková" userId="da6ae00110e5cace" providerId="LiveId" clId="{BB86769B-9D00-42E1-B60E-7A8A1998C6F0}" dt="2025-11-13T09:58:23.762" v="327" actId="14100"/>
        <pc:sldMkLst>
          <pc:docMk/>
          <pc:sldMk cId="3936248249" sldId="294"/>
        </pc:sldMkLst>
        <pc:picChg chg="mod">
          <ac:chgData name="Petra Bartošková" userId="da6ae00110e5cace" providerId="LiveId" clId="{BB86769B-9D00-42E1-B60E-7A8A1998C6F0}" dt="2025-11-13T08:59:24.007" v="289" actId="1035"/>
          <ac:picMkLst>
            <pc:docMk/>
            <pc:sldMk cId="3936248249" sldId="294"/>
            <ac:picMk id="3" creationId="{B9BE2F61-98A5-4D13-A822-EC5584F871C7}"/>
          </ac:picMkLst>
        </pc:picChg>
        <pc:picChg chg="add mod">
          <ac:chgData name="Petra Bartošková" userId="da6ae00110e5cace" providerId="LiveId" clId="{BB86769B-9D00-42E1-B60E-7A8A1998C6F0}" dt="2025-11-13T08:57:27.159" v="230" actId="1076"/>
          <ac:picMkLst>
            <pc:docMk/>
            <pc:sldMk cId="3936248249" sldId="294"/>
            <ac:picMk id="4" creationId="{17E760E3-4BF3-C9E0-7191-C359DD4C85A4}"/>
          </ac:picMkLst>
        </pc:picChg>
        <pc:picChg chg="add mod">
          <ac:chgData name="Petra Bartošková" userId="da6ae00110e5cace" providerId="LiveId" clId="{BB86769B-9D00-42E1-B60E-7A8A1998C6F0}" dt="2025-11-13T08:58:03.072" v="239" actId="1076"/>
          <ac:picMkLst>
            <pc:docMk/>
            <pc:sldMk cId="3936248249" sldId="294"/>
            <ac:picMk id="5" creationId="{03A3F74C-01C1-3BC1-ED08-1D7FB79C1CAF}"/>
          </ac:picMkLst>
        </pc:picChg>
        <pc:picChg chg="add mod">
          <ac:chgData name="Petra Bartošková" userId="da6ae00110e5cace" providerId="LiveId" clId="{BB86769B-9D00-42E1-B60E-7A8A1998C6F0}" dt="2025-11-13T09:58:07.847" v="324" actId="14100"/>
          <ac:picMkLst>
            <pc:docMk/>
            <pc:sldMk cId="3936248249" sldId="294"/>
            <ac:picMk id="9" creationId="{E56BA7F9-0EF0-C0E2-AC25-935602FBC43D}"/>
          </ac:picMkLst>
        </pc:picChg>
        <pc:picChg chg="mod">
          <ac:chgData name="Petra Bartošková" userId="da6ae00110e5cace" providerId="LiveId" clId="{BB86769B-9D00-42E1-B60E-7A8A1998C6F0}" dt="2025-11-13T08:58:11.497" v="241" actId="1076"/>
          <ac:picMkLst>
            <pc:docMk/>
            <pc:sldMk cId="3936248249" sldId="294"/>
            <ac:picMk id="11" creationId="{E72082B9-6DDA-5486-F070-91F26E349EF0}"/>
          </ac:picMkLst>
        </pc:picChg>
        <pc:picChg chg="mod">
          <ac:chgData name="Petra Bartošková" userId="da6ae00110e5cace" providerId="LiveId" clId="{BB86769B-9D00-42E1-B60E-7A8A1998C6F0}" dt="2025-11-13T09:58:23.762" v="327" actId="14100"/>
          <ac:picMkLst>
            <pc:docMk/>
            <pc:sldMk cId="3936248249" sldId="294"/>
            <ac:picMk id="12" creationId="{86257E0B-EA90-388D-6C87-5A94DA3C350B}"/>
          </ac:picMkLst>
        </pc:picChg>
        <pc:picChg chg="del mod">
          <ac:chgData name="Petra Bartošková" userId="da6ae00110e5cace" providerId="LiveId" clId="{BB86769B-9D00-42E1-B60E-7A8A1998C6F0}" dt="2025-11-13T08:44:15.667" v="62" actId="478"/>
          <ac:picMkLst>
            <pc:docMk/>
            <pc:sldMk cId="3936248249" sldId="294"/>
            <ac:picMk id="13" creationId="{6024B31D-5A83-1BD5-B58E-3C84D8D39A98}"/>
          </ac:picMkLst>
        </pc:picChg>
        <pc:picChg chg="mod">
          <ac:chgData name="Petra Bartošková" userId="da6ae00110e5cace" providerId="LiveId" clId="{BB86769B-9D00-42E1-B60E-7A8A1998C6F0}" dt="2025-11-13T08:58:31.057" v="245" actId="1076"/>
          <ac:picMkLst>
            <pc:docMk/>
            <pc:sldMk cId="3936248249" sldId="294"/>
            <ac:picMk id="14" creationId="{7DF46FAA-F783-E46C-1FB3-630451482B5C}"/>
          </ac:picMkLst>
        </pc:picChg>
        <pc:picChg chg="del">
          <ac:chgData name="Petra Bartošková" userId="da6ae00110e5cace" providerId="LiveId" clId="{BB86769B-9D00-42E1-B60E-7A8A1998C6F0}" dt="2025-11-13T08:44:14.865" v="60" actId="478"/>
          <ac:picMkLst>
            <pc:docMk/>
            <pc:sldMk cId="3936248249" sldId="294"/>
            <ac:picMk id="15" creationId="{1D1251AA-023D-DBC5-F7F8-9738BDD099B0}"/>
          </ac:picMkLst>
        </pc:picChg>
        <pc:picChg chg="mod">
          <ac:chgData name="Petra Bartošková" userId="da6ae00110e5cace" providerId="LiveId" clId="{BB86769B-9D00-42E1-B60E-7A8A1998C6F0}" dt="2025-11-13T08:58:58.712" v="253" actId="1076"/>
          <ac:picMkLst>
            <pc:docMk/>
            <pc:sldMk cId="3936248249" sldId="294"/>
            <ac:picMk id="16" creationId="{851152F7-E4D7-ADD9-EE01-534237DD5CFD}"/>
          </ac:picMkLst>
        </pc:picChg>
        <pc:picChg chg="mod">
          <ac:chgData name="Petra Bartošková" userId="da6ae00110e5cace" providerId="LiveId" clId="{BB86769B-9D00-42E1-B60E-7A8A1998C6F0}" dt="2025-11-13T08:57:20.607" v="228" actId="1076"/>
          <ac:picMkLst>
            <pc:docMk/>
            <pc:sldMk cId="3936248249" sldId="294"/>
            <ac:picMk id="17" creationId="{7CFA089A-9C1B-39F5-B9C2-6A4C3F19A11E}"/>
          </ac:picMkLst>
        </pc:picChg>
        <pc:picChg chg="del">
          <ac:chgData name="Petra Bartošková" userId="da6ae00110e5cace" providerId="LiveId" clId="{BB86769B-9D00-42E1-B60E-7A8A1998C6F0}" dt="2025-11-13T08:45:21.203" v="121" actId="21"/>
          <ac:picMkLst>
            <pc:docMk/>
            <pc:sldMk cId="3936248249" sldId="294"/>
            <ac:picMk id="18" creationId="{E13DFD74-88C8-2FE9-5FFF-FD45338E2020}"/>
          </ac:picMkLst>
        </pc:picChg>
        <pc:picChg chg="mod">
          <ac:chgData name="Petra Bartošková" userId="da6ae00110e5cace" providerId="LiveId" clId="{BB86769B-9D00-42E1-B60E-7A8A1998C6F0}" dt="2025-11-13T08:57:24.168" v="229" actId="1076"/>
          <ac:picMkLst>
            <pc:docMk/>
            <pc:sldMk cId="3936248249" sldId="294"/>
            <ac:picMk id="19" creationId="{E7F2F315-067A-576F-F003-32F8D8E7CF8A}"/>
          </ac:picMkLst>
        </pc:picChg>
        <pc:picChg chg="mod">
          <ac:chgData name="Petra Bartošková" userId="da6ae00110e5cace" providerId="LiveId" clId="{BB86769B-9D00-42E1-B60E-7A8A1998C6F0}" dt="2025-11-13T09:58:12.376" v="325" actId="14100"/>
          <ac:picMkLst>
            <pc:docMk/>
            <pc:sldMk cId="3936248249" sldId="294"/>
            <ac:picMk id="35" creationId="{11CDED63-3F01-F8CD-CE07-190B43F993F6}"/>
          </ac:picMkLst>
        </pc:picChg>
        <pc:picChg chg="del">
          <ac:chgData name="Petra Bartošková" userId="da6ae00110e5cace" providerId="LiveId" clId="{BB86769B-9D00-42E1-B60E-7A8A1998C6F0}" dt="2025-11-13T08:44:17.319" v="63" actId="478"/>
          <ac:picMkLst>
            <pc:docMk/>
            <pc:sldMk cId="3936248249" sldId="294"/>
            <ac:picMk id="2050" creationId="{B361ACF4-D747-361A-B93E-850E4839B65C}"/>
          </ac:picMkLst>
        </pc:picChg>
        <pc:picChg chg="mod">
          <ac:chgData name="Petra Bartošková" userId="da6ae00110e5cace" providerId="LiveId" clId="{BB86769B-9D00-42E1-B60E-7A8A1998C6F0}" dt="2025-11-13T08:57:14.555" v="226" actId="14100"/>
          <ac:picMkLst>
            <pc:docMk/>
            <pc:sldMk cId="3936248249" sldId="294"/>
            <ac:picMk id="2052" creationId="{C1EB5322-DD24-1585-73B6-179AE083B14D}"/>
          </ac:picMkLst>
        </pc:picChg>
        <pc:picChg chg="del">
          <ac:chgData name="Petra Bartošková" userId="da6ae00110e5cace" providerId="LiveId" clId="{BB86769B-9D00-42E1-B60E-7A8A1998C6F0}" dt="2025-11-13T08:44:13.104" v="59" actId="478"/>
          <ac:picMkLst>
            <pc:docMk/>
            <pc:sldMk cId="3936248249" sldId="294"/>
            <ac:picMk id="2054" creationId="{A5A2271E-261B-B70C-8F1A-7769F733A84F}"/>
          </ac:picMkLst>
        </pc:picChg>
      </pc:sldChg>
      <pc:sldChg chg="modSp mod">
        <pc:chgData name="Petra Bartošková" userId="da6ae00110e5cace" providerId="LiveId" clId="{BB86769B-9D00-42E1-B60E-7A8A1998C6F0}" dt="2025-11-13T09:28:05.472" v="313" actId="1035"/>
        <pc:sldMkLst>
          <pc:docMk/>
          <pc:sldMk cId="1471329853" sldId="302"/>
        </pc:sldMkLst>
        <pc:picChg chg="mod">
          <ac:chgData name="Petra Bartošková" userId="da6ae00110e5cace" providerId="LiveId" clId="{BB86769B-9D00-42E1-B60E-7A8A1998C6F0}" dt="2025-11-13T09:28:05.472" v="313" actId="1035"/>
          <ac:picMkLst>
            <pc:docMk/>
            <pc:sldMk cId="1471329853" sldId="302"/>
            <ac:picMk id="3" creationId="{B9BE2F61-98A5-4D13-A822-EC5584F871C7}"/>
          </ac:picMkLst>
        </pc:picChg>
      </pc:sldChg>
      <pc:sldChg chg="modSp del mod">
        <pc:chgData name="Petra Bartošková" userId="da6ae00110e5cace" providerId="LiveId" clId="{BB86769B-9D00-42E1-B60E-7A8A1998C6F0}" dt="2025-11-13T09:35:33.816" v="323" actId="2696"/>
        <pc:sldMkLst>
          <pc:docMk/>
          <pc:sldMk cId="3781429562" sldId="309"/>
        </pc:sldMkLst>
        <pc:spChg chg="mod">
          <ac:chgData name="Petra Bartošková" userId="da6ae00110e5cace" providerId="LiveId" clId="{BB86769B-9D00-42E1-B60E-7A8A1998C6F0}" dt="2025-11-13T09:03:57.229" v="304" actId="20577"/>
          <ac:spMkLst>
            <pc:docMk/>
            <pc:sldMk cId="3781429562" sldId="309"/>
            <ac:spMk id="10" creationId="{50DE534B-1EC0-FAC3-A704-6BA457F9D280}"/>
          </ac:spMkLst>
        </pc:spChg>
        <pc:picChg chg="mod">
          <ac:chgData name="Petra Bartošková" userId="da6ae00110e5cace" providerId="LiveId" clId="{BB86769B-9D00-42E1-B60E-7A8A1998C6F0}" dt="2025-11-13T09:03:51.502" v="298" actId="1037"/>
          <ac:picMkLst>
            <pc:docMk/>
            <pc:sldMk cId="3781429562" sldId="309"/>
            <ac:picMk id="3" creationId="{B9BE2F61-98A5-4D13-A822-EC5584F871C7}"/>
          </ac:picMkLst>
        </pc:picChg>
      </pc:sldChg>
      <pc:sldChg chg="addSp delSp modSp add mod">
        <pc:chgData name="Petra Bartošková" userId="da6ae00110e5cace" providerId="LiveId" clId="{BB86769B-9D00-42E1-B60E-7A8A1998C6F0}" dt="2025-11-13T10:26:59.164" v="381"/>
        <pc:sldMkLst>
          <pc:docMk/>
          <pc:sldMk cId="2102150719" sldId="314"/>
        </pc:sldMkLst>
        <pc:spChg chg="mod">
          <ac:chgData name="Petra Bartošková" userId="da6ae00110e5cace" providerId="LiveId" clId="{BB86769B-9D00-42E1-B60E-7A8A1998C6F0}" dt="2025-11-13T09:35:00.096" v="322" actId="6549"/>
          <ac:spMkLst>
            <pc:docMk/>
            <pc:sldMk cId="2102150719" sldId="314"/>
            <ac:spMk id="16" creationId="{59130EB1-8CE1-352F-EBDC-E3EDF6CBF886}"/>
          </ac:spMkLst>
        </pc:spChg>
        <pc:picChg chg="del">
          <ac:chgData name="Petra Bartošková" userId="da6ae00110e5cace" providerId="LiveId" clId="{BB86769B-9D00-42E1-B60E-7A8A1998C6F0}" dt="2025-11-13T10:26:58.046" v="380" actId="478"/>
          <ac:picMkLst>
            <pc:docMk/>
            <pc:sldMk cId="2102150719" sldId="314"/>
            <ac:picMk id="8" creationId="{B5C3862B-7ADE-03F4-267A-2F0D654CCB81}"/>
          </ac:picMkLst>
        </pc:picChg>
        <pc:picChg chg="add mod">
          <ac:chgData name="Petra Bartošková" userId="da6ae00110e5cace" providerId="LiveId" clId="{BB86769B-9D00-42E1-B60E-7A8A1998C6F0}" dt="2025-11-13T10:26:59.164" v="381"/>
          <ac:picMkLst>
            <pc:docMk/>
            <pc:sldMk cId="2102150719" sldId="314"/>
            <ac:picMk id="17" creationId="{C1602D60-6A66-4E6E-F5B2-3BD42779A3F3}"/>
          </ac:picMkLst>
        </pc:picChg>
      </pc:sldChg>
      <pc:sldChg chg="addSp delSp modSp mod">
        <pc:chgData name="Petra Bartošková" userId="da6ae00110e5cace" providerId="LiveId" clId="{BB86769B-9D00-42E1-B60E-7A8A1998C6F0}" dt="2025-11-13T09:16:03.031" v="310" actId="1076"/>
        <pc:sldMkLst>
          <pc:docMk/>
          <pc:sldMk cId="173096803" sldId="322"/>
        </pc:sldMkLst>
        <pc:picChg chg="add">
          <ac:chgData name="Petra Bartošková" userId="da6ae00110e5cace" providerId="LiveId" clId="{BB86769B-9D00-42E1-B60E-7A8A1998C6F0}" dt="2025-11-13T09:15:10.348" v="306"/>
          <ac:picMkLst>
            <pc:docMk/>
            <pc:sldMk cId="173096803" sldId="322"/>
            <ac:picMk id="4" creationId="{76C70BB7-98BD-410A-02CD-1BC59BA2D00A}"/>
          </ac:picMkLst>
        </pc:picChg>
        <pc:picChg chg="del">
          <ac:chgData name="Petra Bartošková" userId="da6ae00110e5cace" providerId="LiveId" clId="{BB86769B-9D00-42E1-B60E-7A8A1998C6F0}" dt="2025-11-13T09:14:34.275" v="305" actId="478"/>
          <ac:picMkLst>
            <pc:docMk/>
            <pc:sldMk cId="173096803" sldId="322"/>
            <ac:picMk id="5" creationId="{1AE5021C-4923-E63D-6855-4CF5889F2AD8}"/>
          </ac:picMkLst>
        </pc:picChg>
        <pc:picChg chg="add mod">
          <ac:chgData name="Petra Bartošková" userId="da6ae00110e5cace" providerId="LiveId" clId="{BB86769B-9D00-42E1-B60E-7A8A1998C6F0}" dt="2025-11-13T09:16:03.031" v="310" actId="1076"/>
          <ac:picMkLst>
            <pc:docMk/>
            <pc:sldMk cId="173096803" sldId="322"/>
            <ac:picMk id="6" creationId="{E87E7025-93D9-6A9C-5001-757E185FAF75}"/>
          </ac:picMkLst>
        </pc:picChg>
      </pc:sldChg>
      <pc:sldChg chg="addSp delSp modSp add mod">
        <pc:chgData name="Petra Bartošková" userId="da6ae00110e5cace" providerId="LiveId" clId="{BB86769B-9D00-42E1-B60E-7A8A1998C6F0}" dt="2025-11-13T10:26:28.271" v="379" actId="1076"/>
        <pc:sldMkLst>
          <pc:docMk/>
          <pc:sldMk cId="2564439546" sldId="323"/>
        </pc:sldMkLst>
        <pc:picChg chg="mod">
          <ac:chgData name="Petra Bartošková" userId="da6ae00110e5cace" providerId="LiveId" clId="{BB86769B-9D00-42E1-B60E-7A8A1998C6F0}" dt="2025-11-13T08:49:36.927" v="180" actId="1035"/>
          <ac:picMkLst>
            <pc:docMk/>
            <pc:sldMk cId="2564439546" sldId="323"/>
            <ac:picMk id="3" creationId="{AEC70AEA-0B63-7861-BB6D-3EC791B89599}"/>
          </ac:picMkLst>
        </pc:picChg>
        <pc:picChg chg="del mod">
          <ac:chgData name="Petra Bartošková" userId="da6ae00110e5cace" providerId="LiveId" clId="{BB86769B-9D00-42E1-B60E-7A8A1998C6F0}" dt="2025-11-13T08:47:14.875" v="131" actId="478"/>
          <ac:picMkLst>
            <pc:docMk/>
            <pc:sldMk cId="2564439546" sldId="323"/>
            <ac:picMk id="4" creationId="{7E0B2309-25AC-2BA3-339B-FC259CA6ECAA}"/>
          </ac:picMkLst>
        </pc:picChg>
        <pc:picChg chg="del">
          <ac:chgData name="Petra Bartošková" userId="da6ae00110e5cace" providerId="LiveId" clId="{BB86769B-9D00-42E1-B60E-7A8A1998C6F0}" dt="2025-11-13T08:45:54.640" v="128" actId="478"/>
          <ac:picMkLst>
            <pc:docMk/>
            <pc:sldMk cId="2564439546" sldId="323"/>
            <ac:picMk id="5" creationId="{A934EEE0-83FA-C9ED-F148-3F698ACFD0C9}"/>
          </ac:picMkLst>
        </pc:picChg>
        <pc:picChg chg="add mod">
          <ac:chgData name="Petra Bartošková" userId="da6ae00110e5cace" providerId="LiveId" clId="{BB86769B-9D00-42E1-B60E-7A8A1998C6F0}" dt="2025-11-13T10:26:19.477" v="377" actId="1035"/>
          <ac:picMkLst>
            <pc:docMk/>
            <pc:sldMk cId="2564439546" sldId="323"/>
            <ac:picMk id="8" creationId="{2F85332B-E7F9-9706-A0F7-A269B67C4A7C}"/>
          </ac:picMkLst>
        </pc:picChg>
        <pc:picChg chg="add mod">
          <ac:chgData name="Petra Bartošková" userId="da6ae00110e5cace" providerId="LiveId" clId="{BB86769B-9D00-42E1-B60E-7A8A1998C6F0}" dt="2025-11-13T10:26:28.271" v="379" actId="1076"/>
          <ac:picMkLst>
            <pc:docMk/>
            <pc:sldMk cId="2564439546" sldId="323"/>
            <ac:picMk id="9" creationId="{9D495931-3D14-858D-AE17-9923287E0D31}"/>
          </ac:picMkLst>
        </pc:picChg>
        <pc:picChg chg="add del mod">
          <ac:chgData name="Petra Bartošková" userId="da6ae00110e5cace" providerId="LiveId" clId="{BB86769B-9D00-42E1-B60E-7A8A1998C6F0}" dt="2025-11-13T08:49:01.030" v="151" actId="478"/>
          <ac:picMkLst>
            <pc:docMk/>
            <pc:sldMk cId="2564439546" sldId="323"/>
            <ac:picMk id="10" creationId="{FA53AE80-D67B-0EDC-7D6A-4F9EE77E1122}"/>
          </ac:picMkLst>
        </pc:picChg>
        <pc:picChg chg="add mod">
          <ac:chgData name="Petra Bartošková" userId="da6ae00110e5cace" providerId="LiveId" clId="{BB86769B-9D00-42E1-B60E-7A8A1998C6F0}" dt="2025-11-13T10:26:15.533" v="374" actId="1036"/>
          <ac:picMkLst>
            <pc:docMk/>
            <pc:sldMk cId="2564439546" sldId="323"/>
            <ac:picMk id="11" creationId="{7B85A4A0-033A-394D-12AE-EFEC14020C5A}"/>
          </ac:picMkLst>
        </pc:picChg>
        <pc:picChg chg="add mod">
          <ac:chgData name="Petra Bartošková" userId="da6ae00110e5cace" providerId="LiveId" clId="{BB86769B-9D00-42E1-B60E-7A8A1998C6F0}" dt="2025-11-13T08:48:36.525" v="142" actId="1076"/>
          <ac:picMkLst>
            <pc:docMk/>
            <pc:sldMk cId="2564439546" sldId="323"/>
            <ac:picMk id="1026" creationId="{82BBDA82-407F-173B-BE33-701EF898A4BD}"/>
          </ac:picMkLst>
        </pc:picChg>
        <pc:picChg chg="add mod">
          <ac:chgData name="Petra Bartošková" userId="da6ae00110e5cace" providerId="LiveId" clId="{BB86769B-9D00-42E1-B60E-7A8A1998C6F0}" dt="2025-11-13T08:48:43.096" v="145" actId="1076"/>
          <ac:picMkLst>
            <pc:docMk/>
            <pc:sldMk cId="2564439546" sldId="323"/>
            <ac:picMk id="1028" creationId="{07207956-055E-0621-E1D8-EF4482AD76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229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68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83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BCFD4-C716-4D73-8993-3042B0089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185EA3-72F2-4D42-A5DC-540223EAC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41A799-255D-40E8-A4A5-74CE5048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FBE03-B948-41BD-81D0-7001B6BF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75148F-3B81-4AC6-924A-67A1D7C7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48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849F8-DD00-49CA-B328-A13D099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CC3A8-6910-44CD-84D4-9CF0C5CC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FDA4D4-1E4E-4CEE-8E96-53DDEB29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59F7C4-3CD9-49B4-BE2F-FED3490B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541393-6523-4457-B681-1FB1F0B0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567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5C33B-00F6-4721-ABEE-3C6C6419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CB9B57-4A88-4F13-A8CA-CC6480CA1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9419EC-D121-45A6-950C-4098E39E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7DED2-97BB-4EF6-B0E3-399E6383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CA3412-4BA4-4E37-B7E4-4DAB94A3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181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E17A6-03D9-4DCE-83FB-BA82B676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95AEE-F3CD-418C-B2C3-670B56410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0FA973-CC27-48C1-80CC-71D5D22F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A72FC5-5A11-4EFB-8AFF-1D194BC8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00E9B6-C554-4644-9B0F-D4B5C31C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699B3A-4B7E-4B1D-82B9-E0417FD3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37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A1F00-A1D9-44DA-B670-2C709540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A0ED00-95FE-4C02-B940-811B7E8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49180E-3A3E-4603-9ACE-0190C01A3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4F9232-22DD-4029-81CC-799C75453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E762E5-9614-4352-9EA1-04B4F9367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DF8C7F-C8AE-4732-B91E-BC1248E9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19A0F1-41D6-44B4-91E8-320C1DC0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362D43-6466-4270-B021-2462D881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5549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64FB9-1D44-40F0-A616-30655766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3DA38C-FFB3-438D-9113-B6AF927F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AAE9A4-754E-4DB0-A98A-49005190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5D3ADF-8896-4001-A53B-A449F711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204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61BA60-381C-4D6F-A237-7AFCA84A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EBDF8D-A66E-4276-B4E1-4A2CD6DB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82B371-264F-4CBC-AB09-39DCECE5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886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790A5-FA4F-430A-9556-1E5F3AF4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9C45F-D8BD-4AEB-8832-9E0174A3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91171D-03EC-4BFB-99E0-EE1A94049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F4EC25-2507-42FF-A11C-A44D46F7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5C28B5-0CC5-4A3C-B57E-B414CFCC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80F7A-2B87-429B-A659-19E5139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3905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3916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A4FC6-0D48-451E-9111-7F5FD656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83B2A2-AF91-4F26-8112-EE2DE0975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8E9A4E-CBE7-4190-8514-F8B173D8B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D06AFB-AED0-41DC-8D49-FFD68DFE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23418-5C61-4830-A252-2A175B8E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7B9FD1-12A6-417C-9FE4-746A5337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0989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9E27A-1FC4-4255-A83B-BD15B0AF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1F2DE3-83EA-423D-9FEE-1C6001DF0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02CA1-3448-42D0-ACE1-9DC5E937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894B94-AA62-4E7F-B40A-8FFFAA8A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6C511C-82B6-4775-9E30-2D197536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314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9D83E7-F750-47F2-A3CE-E37931256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D3B090-035A-486A-AD75-4F224F205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D518F-A41A-4263-8E4A-342B1606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15604-DF6F-4E9F-9B0E-897C1A26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8B65EF-5937-430D-9F9E-578557A3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42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3E6-4949-49A2-AA4C-364C2B1A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FC354D-CDBB-403F-A365-8FAE2413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736B0E-7FCA-49BE-838C-1EFE5CD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55A592-4DD0-4557-BA59-E4924CBE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0131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857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063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9948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0049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886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43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8776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D359-46E5-4CB9-A010-5689BDF2BE3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18B6-F590-43EA-8313-1670511807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843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74D6C2-1DE9-43B4-BA6A-C91709C7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019DBC-5652-4938-82D2-055EC9C2B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BD3121-C17C-4E1C-9250-1F64DE44C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45CA-C502-4C7A-8B26-0B430586494C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EA5852-B5CF-43B3-8377-FF53A000F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476BBC-B1A9-4C26-88DD-02F75A2C6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281B-A785-4113-90EF-D24185E61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30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12" Type="http://schemas.openxmlformats.org/officeDocument/2006/relationships/image" Target="../media/image25.png"/><Relationship Id="rId17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5" Type="http://schemas.openxmlformats.org/officeDocument/2006/relationships/image" Target="../media/image28.png"/><Relationship Id="rId10" Type="http://schemas.openxmlformats.org/officeDocument/2006/relationships/image" Target="../media/image330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1765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95" y="4423646"/>
            <a:ext cx="2851089" cy="12813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588B3F2-D011-4FE3-9FF3-262840C7C347}"/>
              </a:ext>
            </a:extLst>
          </p:cNvPr>
          <p:cNvSpPr txBox="1"/>
          <p:nvPr/>
        </p:nvSpPr>
        <p:spPr>
          <a:xfrm>
            <a:off x="6389827" y="2306771"/>
            <a:ext cx="521360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ročník konferencie</a:t>
            </a:r>
          </a:p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ELTEX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A1512E5-DB11-4C8A-822F-4F0265339774}"/>
              </a:ext>
            </a:extLst>
          </p:cNvPr>
          <p:cNvSpPr txBox="1"/>
          <p:nvPr/>
        </p:nvSpPr>
        <p:spPr>
          <a:xfrm>
            <a:off x="6541321" y="4422448"/>
            <a:ext cx="4221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19. 11. 2025</a:t>
            </a:r>
          </a:p>
          <a:p>
            <a:r>
              <a:rPr lang="sk-SK" sz="3200" b="1" dirty="0"/>
              <a:t>Hotel TENIS**** Zvolen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F6E4528-3A3E-E0FC-0590-12FB465761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9" t="14132" r="7408" b="22396"/>
          <a:stretch/>
        </p:blipFill>
        <p:spPr>
          <a:xfrm>
            <a:off x="9574481" y="742222"/>
            <a:ext cx="1937658" cy="10533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F65A50D-6235-E5F0-25DB-034C0DB0D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8" y="898027"/>
            <a:ext cx="4606731" cy="307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17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MEDIÁLNI PARTNERI</a:t>
            </a:r>
          </a:p>
        </p:txBody>
      </p:sp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68"/>
            <a:ext cx="12188953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87E7025-93D9-6A9C-5001-757E185F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81" y="1031444"/>
            <a:ext cx="9797121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MEDIÁLNI PARTNERI</a:t>
            </a:r>
          </a:p>
        </p:txBody>
      </p:sp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117"/>
            <a:ext cx="12188953" cy="6858000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75137"/>
            <a:ext cx="1493297" cy="67114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6E7AA3B-4966-4E41-BBF8-74FB9F65EAD6}"/>
              </a:ext>
            </a:extLst>
          </p:cNvPr>
          <p:cNvSpPr txBox="1"/>
          <p:nvPr/>
        </p:nvSpPr>
        <p:spPr>
          <a:xfrm>
            <a:off x="3070373" y="1636727"/>
            <a:ext cx="835470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Počas prednášok si nezabudnite </a:t>
            </a:r>
            <a:r>
              <a:rPr lang="sk-SK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vypnúť zvonenie </a:t>
            </a:r>
            <a:r>
              <a:rPr lang="sk-SK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svojich mobilných telefónoch. </a:t>
            </a:r>
          </a:p>
          <a:p>
            <a:pPr algn="ctr"/>
            <a:endParaRPr lang="sk-SK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k-SK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Ďakujeme za vašu ohľaduplnosť a prajeme vám príjemne strávený čas na konferencii ELTEX </a:t>
            </a:r>
            <a:r>
              <a:rPr lang="sk-SK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sk-SK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sk-SK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549ADB-674F-4B81-8B65-C0EB92F4F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81" y="2665860"/>
            <a:ext cx="1765260" cy="17652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ED56F5-81B8-FFE1-F944-E05D5619B8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99" t="14132" r="7408" b="22396"/>
          <a:stretch/>
        </p:blipFill>
        <p:spPr>
          <a:xfrm>
            <a:off x="10802304" y="641377"/>
            <a:ext cx="1075983" cy="5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56290"/>
            <a:ext cx="12239625" cy="6958902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06" y="3051700"/>
            <a:ext cx="3638308" cy="16351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1849184" y="552186"/>
            <a:ext cx="8378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GARANTI KONFERENCIE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CE7396-B726-4E69-AAE1-41258BCCAC04}"/>
              </a:ext>
            </a:extLst>
          </p:cNvPr>
          <p:cNvSpPr txBox="1"/>
          <p:nvPr/>
        </p:nvSpPr>
        <p:spPr>
          <a:xfrm>
            <a:off x="1849184" y="1747807"/>
            <a:ext cx="400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ODBORNÝ GARANT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C7BA25-6BA2-4D7B-9679-3B7801DE02C2}"/>
              </a:ext>
            </a:extLst>
          </p:cNvPr>
          <p:cNvSpPr txBox="1"/>
          <p:nvPr/>
        </p:nvSpPr>
        <p:spPr>
          <a:xfrm>
            <a:off x="7208306" y="1814105"/>
            <a:ext cx="4000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b="1" dirty="0"/>
              <a:t>ORGANIZAČNÝ GARANT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E270DA-5B7D-04C8-6FB2-EFD0695DB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9" t="14132" r="7408" b="22396"/>
          <a:stretch/>
        </p:blipFill>
        <p:spPr>
          <a:xfrm>
            <a:off x="10981136" y="552186"/>
            <a:ext cx="1075983" cy="58490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9702677-DD76-F5AB-B79D-48524F843CE6}"/>
              </a:ext>
            </a:extLst>
          </p:cNvPr>
          <p:cNvSpPr txBox="1"/>
          <p:nvPr/>
        </p:nvSpPr>
        <p:spPr>
          <a:xfrm>
            <a:off x="-227555" y="3109923"/>
            <a:ext cx="7337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Matúš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Šrank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vedúci oddelenia inšpektorov II, </a:t>
            </a:r>
          </a:p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Inšpektor EZ, Technická inšpekcia a.s.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7FDEA0-F3C2-FD43-588D-8710E102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02" y="2337325"/>
            <a:ext cx="1635192" cy="16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1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38"/>
            <a:ext cx="12229311" cy="6953038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75137"/>
            <a:ext cx="1493297" cy="67114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2017488" y="460843"/>
            <a:ext cx="7993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GENERÁLNY PARTNER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1087B8-3671-3830-17E8-2DB5739ED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9" t="14132" r="7408" b="22396"/>
          <a:stretch/>
        </p:blipFill>
        <p:spPr>
          <a:xfrm>
            <a:off x="10981136" y="552186"/>
            <a:ext cx="1075983" cy="58490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13DFD74-88C8-2FE9-5FFF-FD45338E2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770" y="2303380"/>
            <a:ext cx="1858459" cy="18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3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E0EE3-59EE-EA46-8769-1DA4BF043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AEC70AEA-0B63-7861-BB6D-3EC791B89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1" y="-5923"/>
            <a:ext cx="12229311" cy="6953038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30C4F0D7-BF95-BA09-C5A6-EEB14ABFA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75137"/>
            <a:ext cx="1493297" cy="67114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C706443-5303-635E-998B-39881E585871}"/>
              </a:ext>
            </a:extLst>
          </p:cNvPr>
          <p:cNvSpPr/>
          <p:nvPr/>
        </p:nvSpPr>
        <p:spPr>
          <a:xfrm>
            <a:off x="2017488" y="537843"/>
            <a:ext cx="7993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HLAVNÍ PARTNERI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85B3AE-C7B5-7DEF-0D6A-983156484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9" t="14132" r="7408" b="22396"/>
          <a:stretch/>
        </p:blipFill>
        <p:spPr>
          <a:xfrm>
            <a:off x="10981136" y="552186"/>
            <a:ext cx="1075983" cy="5849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85332B-E7F9-9706-A0F7-A269B67C4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236" y="2952620"/>
            <a:ext cx="2701650" cy="9050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D495931-3D14-858D-AE17-9923287E0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171" y="2922738"/>
            <a:ext cx="2484590" cy="7578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85A4A0-033A-394D-12AE-EFEC14020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951" y="3054295"/>
            <a:ext cx="1905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39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6" y="-2068"/>
            <a:ext cx="12200406" cy="6874042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75137"/>
            <a:ext cx="1493297" cy="67114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2017488" y="537843"/>
            <a:ext cx="7993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PARTNERI</a:t>
            </a:r>
            <a:endParaRPr lang="sk-SK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11CDED63-3F01-F8CD-CE07-190B43F99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78" y="4087842"/>
            <a:ext cx="1040220" cy="1473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2D83AD-509C-587F-1EE4-FD626B663B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99" t="14132" r="7408" b="22396"/>
          <a:stretch/>
        </p:blipFill>
        <p:spPr>
          <a:xfrm>
            <a:off x="10981136" y="552186"/>
            <a:ext cx="1075983" cy="584908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D24494EA-B43B-1D69-8CF2-08C296BE6F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DF46FAA-F783-E46C-1FB3-630451482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68" y="3144733"/>
            <a:ext cx="2342218" cy="5855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72082B9-6DDA-5486-F070-91F26E349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420" y="3132846"/>
            <a:ext cx="2455964" cy="50756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51152F7-E4D7-ADD9-EE01-534237DD5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073" y="4670959"/>
            <a:ext cx="1995054" cy="478813"/>
          </a:xfrm>
          <a:prstGeom prst="rect">
            <a:avLst/>
          </a:prstGeom>
        </p:spPr>
      </p:pic>
      <p:pic>
        <p:nvPicPr>
          <p:cNvPr id="17" name="Picture 12" descr="https://www.elektromanagement.sk/wp-content/uploads/2019/05/hakel_logo_RGB_online-300x135.jpg">
            <a:extLst>
              <a:ext uri="{FF2B5EF4-FFF2-40B4-BE49-F238E27FC236}">
                <a16:creationId xmlns:a16="http://schemas.microsoft.com/office/drawing/2014/main" id="{7CFA089A-9C1B-39F5-B9C2-6A4C3F1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05" y="1698016"/>
            <a:ext cx="1771557" cy="7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WA">
            <a:extLst>
              <a:ext uri="{FF2B5EF4-FFF2-40B4-BE49-F238E27FC236}">
                <a16:creationId xmlns:a16="http://schemas.microsoft.com/office/drawing/2014/main" id="{C1EB5322-DD24-1585-73B6-179AE083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57" y="1754156"/>
            <a:ext cx="1629013" cy="6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6257E0B-EA90-388D-6C87-5A94DA3C35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2817" y="2936984"/>
            <a:ext cx="1527093" cy="93878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7F2F315-067A-576F-F003-32F8D8E7CF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359" y="1853611"/>
            <a:ext cx="2556151" cy="4445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7E760E3-4BF3-C9E0-7191-C359DD4C85A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954" t="19358" r="7678" b="17349"/>
          <a:stretch/>
        </p:blipFill>
        <p:spPr>
          <a:xfrm>
            <a:off x="455007" y="1754156"/>
            <a:ext cx="2889940" cy="857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A3F74C-01C1-3BC1-ED08-1D7FB79C1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3495" y="3276600"/>
            <a:ext cx="2455963" cy="3315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6BA7F9-0EF0-C0E2-AC25-935602FBC4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3784" y="4362785"/>
            <a:ext cx="1549274" cy="8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4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57"/>
            <a:ext cx="12192000" cy="6931825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75137"/>
            <a:ext cx="1493297" cy="67114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2017488" y="537843"/>
            <a:ext cx="7993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MEDIÁLNI PARTNERI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3FC4093-4622-407F-9E6F-D879E6F3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05" y="2849215"/>
            <a:ext cx="3104386" cy="114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B4E02FA-9D35-4852-82DE-E42B36324D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618" b="31949"/>
          <a:stretch/>
        </p:blipFill>
        <p:spPr>
          <a:xfrm>
            <a:off x="4480288" y="2854834"/>
            <a:ext cx="3067686" cy="11483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48AA00-7C7A-4D86-BFF5-DACB0DF3F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25" y="2648147"/>
            <a:ext cx="3364838" cy="15504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F1D92C-6506-C991-C91C-B256316044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99" t="14132" r="7408" b="22396"/>
          <a:stretch/>
        </p:blipFill>
        <p:spPr>
          <a:xfrm>
            <a:off x="10981136" y="552186"/>
            <a:ext cx="1075983" cy="5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42"/>
            <a:ext cx="12192000" cy="6931825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42481"/>
            <a:ext cx="1493297" cy="67114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2017488" y="468835"/>
            <a:ext cx="7993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Aplikácia</a:t>
            </a:r>
            <a:r>
              <a:rPr lang="sk-SK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EVENTEE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0EEA3C-5432-0726-52A7-4C18DA101049}"/>
              </a:ext>
            </a:extLst>
          </p:cNvPr>
          <p:cNvSpPr txBox="1"/>
          <p:nvPr/>
        </p:nvSpPr>
        <p:spPr>
          <a:xfrm>
            <a:off x="461816" y="2813398"/>
            <a:ext cx="184731" cy="461665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endParaRPr lang="sk-SK" sz="24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F5189F-778D-C363-776B-64F7DDA91127}"/>
              </a:ext>
            </a:extLst>
          </p:cNvPr>
          <p:cNvSpPr txBox="1"/>
          <p:nvPr/>
        </p:nvSpPr>
        <p:spPr>
          <a:xfrm>
            <a:off x="463092" y="4792747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sk-SK" sz="2000" b="1" i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D8B2A9-048F-88F7-320B-64EF66301832}"/>
              </a:ext>
            </a:extLst>
          </p:cNvPr>
          <p:cNvSpPr txBox="1"/>
          <p:nvPr/>
        </p:nvSpPr>
        <p:spPr>
          <a:xfrm>
            <a:off x="461816" y="346597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DEED6E4-104A-3B1E-2790-3C23B57C894B}"/>
              </a:ext>
            </a:extLst>
          </p:cNvPr>
          <p:cNvSpPr txBox="1"/>
          <p:nvPr/>
        </p:nvSpPr>
        <p:spPr>
          <a:xfrm>
            <a:off x="461816" y="2165541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sk-SK" sz="2400" b="1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DCE4C99-C840-C031-180F-AC18C0D13408}"/>
              </a:ext>
            </a:extLst>
          </p:cNvPr>
          <p:cNvSpPr txBox="1"/>
          <p:nvPr/>
        </p:nvSpPr>
        <p:spPr>
          <a:xfrm>
            <a:off x="159979" y="5655347"/>
            <a:ext cx="263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PRIPOJTE SA K UDALOSTI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5EADB338-C152-911B-5C24-A54E6CC9ED58}"/>
                  </a:ext>
                </a:extLst>
              </p:cNvPr>
              <p:cNvSpPr txBox="1"/>
              <p:nvPr/>
            </p:nvSpPr>
            <p:spPr>
              <a:xfrm>
                <a:off x="3409360" y="5636402"/>
                <a:ext cx="3979231" cy="932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k-SK" b="1" dirty="0"/>
                  <a:t>TU NÁJDETE PRÍSPEVOK K PREDNÁŠKE, </a:t>
                </a:r>
              </a:p>
              <a:p>
                <a:pPr algn="ctr"/>
                <a:r>
                  <a:rPr lang="sk-SK" b="1" dirty="0"/>
                  <a:t>M</a:t>
                </a:r>
                <a14:m>
                  <m:oMath xmlns:m="http://schemas.openxmlformats.org/officeDocument/2006/math">
                    <m:r>
                      <a:rPr lang="sk-SK" b="1" i="1" smtClean="0">
                        <a:latin typeface="Cambria Math" panose="02040503050406030204" pitchFamily="18" charset="0"/>
                      </a:rPr>
                      <m:t>Ô</m:t>
                    </m:r>
                  </m:oMath>
                </a14:m>
                <a:r>
                  <a:rPr lang="sk-SK" b="1" dirty="0"/>
                  <a:t>ŽETE LEKTOROVI POLOŽIŤ OTÁZKU </a:t>
                </a:r>
              </a:p>
              <a:p>
                <a:pPr algn="ctr"/>
                <a:r>
                  <a:rPr lang="sk-SK" b="1" dirty="0"/>
                  <a:t>A HODNOTIŤ HO</a:t>
                </a: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5EADB338-C152-911B-5C24-A54E6CC9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360" y="5636402"/>
                <a:ext cx="3979231" cy="932050"/>
              </a:xfrm>
              <a:prstGeom prst="rect">
                <a:avLst/>
              </a:prstGeom>
              <a:blipFill>
                <a:blip r:embed="rId10"/>
                <a:stretch>
                  <a:fillRect l="-766" t="-3922" r="-766" b="-980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>
            <a:extLst>
              <a:ext uri="{FF2B5EF4-FFF2-40B4-BE49-F238E27FC236}">
                <a16:creationId xmlns:a16="http://schemas.microsoft.com/office/drawing/2014/main" id="{9A6882FC-ACBB-D236-D345-0A7ED02A2AD2}"/>
              </a:ext>
            </a:extLst>
          </p:cNvPr>
          <p:cNvSpPr txBox="1"/>
          <p:nvPr/>
        </p:nvSpPr>
        <p:spPr>
          <a:xfrm>
            <a:off x="7823338" y="5656485"/>
            <a:ext cx="4087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/>
              <a:t>TU NÁJDETE KONTAKTNÉ ÚDAJE FIRIEM, </a:t>
            </a:r>
          </a:p>
          <a:p>
            <a:pPr algn="ctr"/>
            <a:r>
              <a:rPr lang="sk-SK" b="1" dirty="0"/>
              <a:t>ICH KATALÓGY A LETÁKY</a:t>
            </a:r>
          </a:p>
          <a:p>
            <a:endParaRPr lang="sk-SK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07BF03-90E7-514F-8D74-89B3AEF66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3012" t="4333" r="-1757" b="7219"/>
          <a:stretch>
            <a:fillRect/>
          </a:stretch>
        </p:blipFill>
        <p:spPr>
          <a:xfrm>
            <a:off x="429023" y="1603184"/>
            <a:ext cx="1995861" cy="365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Šipka: nahoru 29">
            <a:extLst>
              <a:ext uri="{FF2B5EF4-FFF2-40B4-BE49-F238E27FC236}">
                <a16:creationId xmlns:a16="http://schemas.microsoft.com/office/drawing/2014/main" id="{5419A95A-A241-1461-7359-6C67436B716A}"/>
              </a:ext>
            </a:extLst>
          </p:cNvPr>
          <p:cNvSpPr/>
          <p:nvPr/>
        </p:nvSpPr>
        <p:spPr>
          <a:xfrm>
            <a:off x="1283723" y="5080343"/>
            <a:ext cx="308113" cy="5565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7FBAD2A-FACB-32C2-5B7F-7423D57C7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7" t="3683" r="177" b="6510"/>
          <a:stretch>
            <a:fillRect/>
          </a:stretch>
        </p:blipFill>
        <p:spPr>
          <a:xfrm>
            <a:off x="2791989" y="1603184"/>
            <a:ext cx="1884255" cy="367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CDB55F-2542-E61B-2E53-1C2198C7E99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343" t="3604" r="1537" b="6305"/>
          <a:stretch>
            <a:fillRect/>
          </a:stretch>
        </p:blipFill>
        <p:spPr>
          <a:xfrm>
            <a:off x="5067235" y="1576664"/>
            <a:ext cx="1884255" cy="368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1409C12F-CE35-47AB-32A0-F77BE7AA48C2}"/>
              </a:ext>
            </a:extLst>
          </p:cNvPr>
          <p:cNvSpPr/>
          <p:nvPr/>
        </p:nvSpPr>
        <p:spPr>
          <a:xfrm>
            <a:off x="4481507" y="3337076"/>
            <a:ext cx="695739" cy="257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Šipka: nahoru 31">
            <a:extLst>
              <a:ext uri="{FF2B5EF4-FFF2-40B4-BE49-F238E27FC236}">
                <a16:creationId xmlns:a16="http://schemas.microsoft.com/office/drawing/2014/main" id="{B1234AA8-C6BA-529F-02EC-B6EE12C11671}"/>
              </a:ext>
            </a:extLst>
          </p:cNvPr>
          <p:cNvSpPr/>
          <p:nvPr/>
        </p:nvSpPr>
        <p:spPr>
          <a:xfrm>
            <a:off x="5921674" y="5022500"/>
            <a:ext cx="308113" cy="5565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955C872-6521-860B-A87B-312A82A68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3363" r="194" b="6836"/>
          <a:stretch>
            <a:fillRect/>
          </a:stretch>
        </p:blipFill>
        <p:spPr>
          <a:xfrm>
            <a:off x="7379767" y="1590893"/>
            <a:ext cx="1882412" cy="367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F215205-3FF7-8029-54DE-ABCB53B51E2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1" t="4222" r="-2614" b="6837"/>
          <a:stretch>
            <a:fillRect/>
          </a:stretch>
        </p:blipFill>
        <p:spPr>
          <a:xfrm>
            <a:off x="9685805" y="1551672"/>
            <a:ext cx="1995861" cy="374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875D601A-1DDB-3F05-5519-1CB0F05C11FE}"/>
              </a:ext>
            </a:extLst>
          </p:cNvPr>
          <p:cNvSpPr/>
          <p:nvPr/>
        </p:nvSpPr>
        <p:spPr>
          <a:xfrm>
            <a:off x="9217186" y="4177709"/>
            <a:ext cx="552614" cy="263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Šipka: nahoru 33">
            <a:extLst>
              <a:ext uri="{FF2B5EF4-FFF2-40B4-BE49-F238E27FC236}">
                <a16:creationId xmlns:a16="http://schemas.microsoft.com/office/drawing/2014/main" id="{1D006AAB-ED0C-A465-B9C4-FB5907A97184}"/>
              </a:ext>
            </a:extLst>
          </p:cNvPr>
          <p:cNvSpPr/>
          <p:nvPr/>
        </p:nvSpPr>
        <p:spPr>
          <a:xfrm>
            <a:off x="10529678" y="4992802"/>
            <a:ext cx="308113" cy="5565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9130EB1-8CE1-352F-EBDC-E3EDF6CBF886}"/>
              </a:ext>
            </a:extLst>
          </p:cNvPr>
          <p:cNvSpPr txBox="1"/>
          <p:nvPr/>
        </p:nvSpPr>
        <p:spPr>
          <a:xfrm>
            <a:off x="8744753" y="699667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PIN: 1911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2939EF-50B2-B7EC-979B-34C360E1A2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5222" y="783121"/>
            <a:ext cx="1025750" cy="29475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1602D60-6A66-4E6E-F5B2-3BD42779A3F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0399" t="14132" r="7408" b="22396"/>
          <a:stretch/>
        </p:blipFill>
        <p:spPr>
          <a:xfrm>
            <a:off x="10981136" y="552186"/>
            <a:ext cx="1075983" cy="5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50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665"/>
            <a:ext cx="12192000" cy="6931825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75137"/>
            <a:ext cx="1493297" cy="67114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2017488" y="537843"/>
            <a:ext cx="85703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ODBORNÁ LITERATÚRA</a:t>
            </a:r>
            <a:endParaRPr kumimoji="0" lang="sk-SK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07FE1C-BF13-4530-96AF-A233C1F309B3}"/>
              </a:ext>
            </a:extLst>
          </p:cNvPr>
          <p:cNvSpPr txBox="1"/>
          <p:nvPr/>
        </p:nvSpPr>
        <p:spPr>
          <a:xfrm>
            <a:off x="3091614" y="5250607"/>
            <a:ext cx="6497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Predaj odbornej literatúry priamo na konferencii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(platba v hotovosti/platobnou kartou)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CC261D8-2EA2-49D0-9E23-DDD334DD0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8" t="14825" r="22454" b="14776"/>
          <a:stretch/>
        </p:blipFill>
        <p:spPr>
          <a:xfrm>
            <a:off x="9245573" y="1591974"/>
            <a:ext cx="2681863" cy="343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9D5637E-8862-8B8B-D51C-6D08C184BB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13" r="9568" b="4898"/>
          <a:stretch/>
        </p:blipFill>
        <p:spPr>
          <a:xfrm>
            <a:off x="3295736" y="1607393"/>
            <a:ext cx="2555877" cy="3406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C07F6C-B918-CE72-DBDF-03D5C19DD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455" r="10105" b="-455"/>
          <a:stretch/>
        </p:blipFill>
        <p:spPr bwMode="auto">
          <a:xfrm>
            <a:off x="402517" y="1606042"/>
            <a:ext cx="2404443" cy="3388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B96D93-DC98-53CF-08C2-B0B006C0D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390" y="1591976"/>
            <a:ext cx="2416406" cy="3437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19506E6-BBD0-A9AA-A3F0-4BE35D5660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99" t="14132" r="7408" b="22396"/>
          <a:stretch/>
        </p:blipFill>
        <p:spPr>
          <a:xfrm>
            <a:off x="10969220" y="502016"/>
            <a:ext cx="1075983" cy="5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4C7C526-E6ED-4E57-94B3-5C3B42611880}"/>
              </a:ext>
            </a:extLst>
          </p:cNvPr>
          <p:cNvSpPr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MEDIÁLNI PARTNERI</a:t>
            </a:r>
          </a:p>
        </p:txBody>
      </p:sp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9BE2F61-98A5-4D13-A822-EC5584F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68"/>
            <a:ext cx="12188953" cy="6858000"/>
          </a:xfrm>
          <a:prstGeom prst="rect">
            <a:avLst/>
          </a:prstGeom>
        </p:spPr>
      </p:pic>
      <p:pic>
        <p:nvPicPr>
          <p:cNvPr id="6" name="Obrázok 12" descr="Obrázok, na ktorom je text, kniha, fľaša&#10;&#10;Popis vygenerovaný s veľmi vysokou spoľahlivosťou">
            <a:extLst>
              <a:ext uri="{FF2B5EF4-FFF2-40B4-BE49-F238E27FC236}">
                <a16:creationId xmlns:a16="http://schemas.microsoft.com/office/drawing/2014/main" id="{6D91A08C-E294-40F0-9AB9-0EA5E467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675137"/>
            <a:ext cx="1493297" cy="67114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6E7AA3B-4966-4E41-BBF8-74FB9F65EAD6}"/>
              </a:ext>
            </a:extLst>
          </p:cNvPr>
          <p:cNvSpPr txBox="1"/>
          <p:nvPr/>
        </p:nvSpPr>
        <p:spPr>
          <a:xfrm>
            <a:off x="2680303" y="641377"/>
            <a:ext cx="6663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TOMBOLA</a:t>
            </a:r>
          </a:p>
          <a:p>
            <a:pPr algn="ctr"/>
            <a:endParaRPr lang="sk-SK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364519-6A4D-4F7C-8F4A-979EF7C7BAFA}"/>
              </a:ext>
            </a:extLst>
          </p:cNvPr>
          <p:cNvSpPr txBox="1"/>
          <p:nvPr/>
        </p:nvSpPr>
        <p:spPr>
          <a:xfrm>
            <a:off x="6419938" y="2182488"/>
            <a:ext cx="510312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600" b="1" dirty="0"/>
              <a:t>Po poslednej prednáške </a:t>
            </a:r>
          </a:p>
          <a:p>
            <a:pPr algn="ctr"/>
            <a:r>
              <a:rPr lang="sk-SK" sz="2600" b="1" dirty="0"/>
              <a:t>žrebujeme z vyplnených dotazníkov</a:t>
            </a:r>
          </a:p>
          <a:p>
            <a:pPr algn="ctr"/>
            <a:r>
              <a:rPr lang="sk-SK" sz="2600" b="1" dirty="0"/>
              <a:t>výhercov tomboly.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D528E3-56AC-4EEC-BEC2-85C8DA3E2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3" y="1752938"/>
            <a:ext cx="5465283" cy="364352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072E71A-6C9E-B164-00BD-547E8283ACCE}"/>
              </a:ext>
            </a:extLst>
          </p:cNvPr>
          <p:cNvSpPr txBox="1"/>
          <p:nvPr/>
        </p:nvSpPr>
        <p:spPr>
          <a:xfrm>
            <a:off x="5899765" y="4002169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mailovú adresu uvedenú v dotazníku</a:t>
            </a:r>
            <a:r>
              <a:rPr kumimoji="0" lang="sk-SK" sz="2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vám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zašleme osvedčenie o absolvovaní konferencie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odkaz na elektronický zborník prednášok.</a:t>
            </a:r>
            <a:endParaRPr lang="sk-SK" sz="2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03A1F4-8AA4-3D93-CBEB-ECD2249DE4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99" t="14132" r="7408" b="22396"/>
          <a:stretch/>
        </p:blipFill>
        <p:spPr>
          <a:xfrm>
            <a:off x="10802304" y="641377"/>
            <a:ext cx="1075983" cy="5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4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156</Words>
  <Application>Microsoft Office PowerPoint</Application>
  <PresentationFormat>Širokoúhlá obrazovka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Stretnutie elektrotechnikov južného Slovenska 2018</dc:title>
  <dc:creator>Petra Bartošková</dc:creator>
  <cp:lastModifiedBy>Petra Bartošková</cp:lastModifiedBy>
  <cp:revision>36</cp:revision>
  <dcterms:created xsi:type="dcterms:W3CDTF">2018-11-24T14:11:31Z</dcterms:created>
  <dcterms:modified xsi:type="dcterms:W3CDTF">2025-11-13T10:27:06Z</dcterms:modified>
</cp:coreProperties>
</file>